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31CD3-CE83-FC43-B810-8AA4D4801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/>
              <a:t>Мрії здійснюються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79DF95AF-8532-B648-B455-CE9E110B7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Ми співпрацюємо у команді</a:t>
            </a:r>
          </a:p>
        </p:txBody>
      </p:sp>
    </p:spTree>
    <p:extLst>
      <p:ext uri="{BB962C8B-B14F-4D97-AF65-F5344CB8AC3E}">
        <p14:creationId xmlns:p14="http://schemas.microsoft.com/office/powerpoint/2010/main" val="13297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0AA82B1-6AC1-D840-8399-A42C977D00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200" y="152400"/>
            <a:ext cx="5410200" cy="358140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Моя мрія здійснилася минулої осені. До Франції від нашої школи поїхали ще двоє учнів. Ми відвідала північ Франції. </a:t>
            </a:r>
            <a:r>
              <a:rPr lang="uk-UA" b="1" i="1" dirty="0" smtClean="0">
                <a:latin typeface="Garamond" panose="02020404030301010803" pitchFamily="18" charset="0"/>
              </a:rPr>
              <a:t> </a:t>
            </a:r>
            <a:r>
              <a:rPr lang="uk-UA" b="1" i="1" dirty="0">
                <a:latin typeface="Garamond" panose="02020404030301010803" pitchFamily="18" charset="0"/>
              </a:rPr>
              <a:t>Ж</a:t>
            </a:r>
            <a:r>
              <a:rPr lang="uk-UA" b="1" i="1" dirty="0" smtClean="0">
                <a:latin typeface="Garamond" panose="02020404030301010803" pitchFamily="18" charset="0"/>
              </a:rPr>
              <a:t>или </a:t>
            </a:r>
            <a:r>
              <a:rPr lang="uk-UA" b="1" i="1" dirty="0">
                <a:latin typeface="Garamond" panose="02020404030301010803" pitchFamily="18" charset="0"/>
              </a:rPr>
              <a:t>в чудовому місті </a:t>
            </a:r>
            <a:r>
              <a:rPr lang="uk-UA" b="1" i="1" dirty="0" err="1">
                <a:latin typeface="Garamond" panose="02020404030301010803" pitchFamily="18" charset="0"/>
              </a:rPr>
              <a:t>Ламберсар</a:t>
            </a:r>
            <a:r>
              <a:rPr lang="uk-UA" b="1" i="1" dirty="0">
                <a:latin typeface="Garamond" panose="02020404030301010803" pitchFamily="18" charset="0"/>
              </a:rPr>
              <a:t> та </a:t>
            </a:r>
            <a:r>
              <a:rPr lang="uk-UA" b="1" i="1" dirty="0" smtClean="0">
                <a:latin typeface="Garamond" panose="02020404030301010803" pitchFamily="18" charset="0"/>
              </a:rPr>
              <a:t>у столиці </a:t>
            </a:r>
            <a:r>
              <a:rPr lang="uk-UA" b="1" i="1" dirty="0">
                <a:latin typeface="Garamond" panose="02020404030301010803" pitchFamily="18" charset="0"/>
              </a:rPr>
              <a:t>Франції.</a:t>
            </a:r>
          </a:p>
          <a:p>
            <a:pPr marL="0" indent="0" algn="ctr">
              <a:buNone/>
            </a:pPr>
            <a:endParaRPr lang="uk-UA" b="1" i="1" dirty="0">
              <a:latin typeface="Garamond" panose="02020404030301010803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69" y="2856980"/>
            <a:ext cx="321864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70" y="2856980"/>
            <a:ext cx="412380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" y="304800"/>
            <a:ext cx="4953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DFB0C40-7AEF-8D4D-851A-D5E0E029B4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3657600"/>
            <a:ext cx="6172200" cy="27432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i="1" dirty="0" smtClean="0">
                <a:latin typeface="Garamond" panose="02020404030301010803" pitchFamily="18" charset="0"/>
              </a:rPr>
              <a:t>Впродовж </a:t>
            </a:r>
            <a:r>
              <a:rPr lang="uk-UA" b="1" i="1" dirty="0">
                <a:latin typeface="Garamond" panose="02020404030301010803" pitchFamily="18" charset="0"/>
              </a:rPr>
              <a:t>всього часу нас супроводжували члени організації. </a:t>
            </a:r>
            <a:endParaRPr lang="uk-UA" b="1" i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uk-UA" b="1" i="1" dirty="0" smtClean="0">
                <a:latin typeface="Garamond" panose="02020404030301010803" pitchFamily="18" charset="0"/>
              </a:rPr>
              <a:t>Зустріли </a:t>
            </a:r>
            <a:r>
              <a:rPr lang="uk-UA" b="1" i="1" dirty="0">
                <a:latin typeface="Garamond" panose="02020404030301010803" pitchFamily="18" charset="0"/>
              </a:rPr>
              <a:t>дуже привітно і вся подорож супроводжувалася лише приємними емоціями.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31" y="126308"/>
            <a:ext cx="5127069" cy="368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13" y="126307"/>
            <a:ext cx="4953987" cy="657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2133600"/>
            <a:ext cx="13233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ПРОЕКТ ПІДГОТУВАЛА:</a:t>
            </a:r>
          </a:p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ДАХНОВСЬКА АНАСТАСІЯ, </a:t>
            </a:r>
            <a:b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УЧЕНИЦЯ 11 – А КЛАСУ</a:t>
            </a:r>
          </a:p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КАНІВСЬКОЇ СПЕЦІАЛІЗОВАНОЇ ШКОЛИ І-ІІІ СТУПЕНІВ № 6</a:t>
            </a:r>
          </a:p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З ПОГЛИБЛЕНИМ ВИВЧЕННЯМ ІНОЗЕМНИХ МОВ </a:t>
            </a:r>
          </a:p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КАНІВСЬКОЇ МІСЬКОЇ РАДИ ЧЕРКАСЬКОЇ ОБЛАСТІ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FC85C2-6712-3B49-957E-6B4379E1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/>
              <a:t>Що таке мрія?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D96A059-4B7A-124F-8EF6-66E4B3872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2133600"/>
            <a:ext cx="4447786" cy="403859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Garamond" panose="02000000000000000000" pitchFamily="2" charset="0"/>
                <a:ea typeface="Garamond" panose="02000000000000000000" pitchFamily="2" charset="0"/>
              </a:rPr>
              <a:t>Перед тим, як розповісти про здійснення моєї мрії, варто розібратися з самим поняттям «мрія».</a:t>
            </a:r>
          </a:p>
          <a:p>
            <a:pPr marL="0" indent="0" algn="ctr">
              <a:buNone/>
            </a:pPr>
            <a:endParaRPr lang="uk-UA" b="1" i="1" dirty="0">
              <a:solidFill>
                <a:schemeClr val="accent2">
                  <a:lumMod val="75000"/>
                </a:schemeClr>
              </a:solidFill>
              <a:latin typeface="Garamond" panose="02000000000000000000" pitchFamily="2" charset="0"/>
              <a:ea typeface="Garamond" panose="02000000000000000000" pitchFamily="2" charset="0"/>
            </a:endParaRPr>
          </a:p>
          <a:p>
            <a:pPr marL="0" indent="0" algn="ctr">
              <a:buNone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Garamond" panose="02000000000000000000" pitchFamily="2" charset="0"/>
                <a:ea typeface="Garamond" panose="02000000000000000000" pitchFamily="2" charset="0"/>
              </a:rPr>
              <a:t>Мрія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Garamond" panose="02000000000000000000" pitchFamily="2" charset="0"/>
                <a:ea typeface="Garamond" panose="02000000000000000000" pitchFamily="2" charset="0"/>
              </a:rPr>
              <a:t> 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effectLst/>
                <a:latin typeface="Garamond" panose="02000000000000000000" pitchFamily="2" charset="0"/>
                <a:ea typeface="Garamond" panose="02000000000000000000" pitchFamily="2" charset="0"/>
              </a:rPr>
              <a:t>- це найцінніше, що є у людини,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Garamond" panose="02000000000000000000" pitchFamily="2" charset="0"/>
                <a:ea typeface="Garamond" panose="02000000000000000000" pitchFamily="2" charset="0"/>
              </a:rPr>
              <a:t>вона запалює 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effectLst/>
                <a:latin typeface="Garamond" panose="02000000000000000000" pitchFamily="2" charset="0"/>
                <a:ea typeface="Garamond" panose="02000000000000000000" pitchFamily="2" charset="0"/>
              </a:rPr>
              <a:t>у душі вогонь,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Garamond" panose="02000000000000000000" pitchFamily="2" charset="0"/>
                <a:ea typeface="Garamond" panose="02000000000000000000" pitchFamily="2" charset="0"/>
              </a:rPr>
              <a:t> змушує 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effectLst/>
                <a:latin typeface="Garamond" panose="02000000000000000000" pitchFamily="2" charset="0"/>
                <a:ea typeface="Garamond" panose="02000000000000000000" pitchFamily="2" charset="0"/>
              </a:rPr>
              <a:t>людей працювати по 20 годин на добу, і при цьому, не відчувати втоми.</a:t>
            </a:r>
          </a:p>
          <a:p>
            <a:pPr marL="0" indent="0">
              <a:buNone/>
            </a:pP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85" y="2133600"/>
            <a:ext cx="5381885" cy="3581400"/>
          </a:xfrm>
        </p:spPr>
      </p:pic>
    </p:spTree>
    <p:extLst>
      <p:ext uri="{BB962C8B-B14F-4D97-AF65-F5344CB8AC3E}">
        <p14:creationId xmlns:p14="http://schemas.microsoft.com/office/powerpoint/2010/main" val="645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7FAED43-1477-424F-9F41-FA8E8BE970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4648200" cy="39623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Ми мріємо постійно на різні теми. У кожного з нас - своє бачення мрії.  Однак, я думаю, кожен має й свою, особливу, заповітну мрію. Заради цієї мрії людина буде невтомно працювати і підкорювати вершини. Мрія надихає нас і дає крила.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40" y="2309656"/>
            <a:ext cx="5689860" cy="3786343"/>
          </a:xfrm>
        </p:spPr>
      </p:pic>
    </p:spTree>
    <p:extLst>
      <p:ext uri="{BB962C8B-B14F-4D97-AF65-F5344CB8AC3E}">
        <p14:creationId xmlns:p14="http://schemas.microsoft.com/office/powerpoint/2010/main" val="30102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E975247-CF70-A64D-88DF-4AF63889E3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4431793" cy="34472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Проте, для людини здійснення мрії не менш </a:t>
            </a:r>
            <a:r>
              <a:rPr lang="uk-UA" b="1" i="1" dirty="0" smtClean="0">
                <a:latin typeface="Garamond" panose="02020404030301010803" pitchFamily="18" charset="0"/>
              </a:rPr>
              <a:t>важливо,  ніж </a:t>
            </a:r>
            <a:r>
              <a:rPr lang="uk-UA" b="1" i="1" dirty="0">
                <a:latin typeface="Garamond" panose="02020404030301010803" pitchFamily="18" charset="0"/>
              </a:rPr>
              <a:t>шлях до цієї мрії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15267"/>
            <a:ext cx="5715000" cy="42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DA1A9E-E82B-E643-BD44-D1B7029E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b="1" i="1">
                <a:latin typeface="Garamond" panose="02020404030301010803" pitchFamily="18" charset="0"/>
              </a:rPr>
              <a:t>Що ж потрібно для здійснення мрії?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54F774B-70BF-7F49-A1DA-0F8C1650FF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2679192"/>
            <a:ext cx="5181599" cy="34472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Для здійснення мрії потрібно поставити ціль, працювати і не здаватися перед труднощами. Начебто й не складно, але чому в одних мрії здійснюються, а в інших </a:t>
            </a:r>
            <a:r>
              <a:rPr lang="uk-UA" b="1" i="1" dirty="0" err="1">
                <a:latin typeface="Garamond" panose="02020404030301010803" pitchFamily="18" charset="0"/>
              </a:rPr>
              <a:t>–ні</a:t>
            </a:r>
            <a:r>
              <a:rPr lang="uk-UA" b="1" i="1" dirty="0">
                <a:latin typeface="Garamond" panose="02020404030301010803" pitchFamily="18" charset="0"/>
              </a:rPr>
              <a:t>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5715000" cy="4343400"/>
          </a:xfrm>
        </p:spPr>
      </p:pic>
    </p:spTree>
    <p:extLst>
      <p:ext uri="{BB962C8B-B14F-4D97-AF65-F5344CB8AC3E}">
        <p14:creationId xmlns:p14="http://schemas.microsoft.com/office/powerpoint/2010/main" val="13489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46085-3A02-FD4C-A5CA-ACABE213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/>
              <a:t>Секрет здійснення мрії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C2630BC-B4B2-1B41-B9AB-E1201E9246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2133600"/>
            <a:ext cx="5105400" cy="399288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i="1" dirty="0">
                <a:latin typeface="Garamond" panose="02020404030301010803" pitchFamily="18" charset="0"/>
              </a:rPr>
              <a:t>В чому ж секрет  людей, </a:t>
            </a:r>
            <a:r>
              <a:rPr lang="uk-UA" b="1" i="1" dirty="0" err="1">
                <a:latin typeface="Garamond" panose="02020404030301010803" pitchFamily="18" charset="0"/>
              </a:rPr>
              <a:t>чії</a:t>
            </a:r>
            <a:r>
              <a:rPr lang="uk-UA" b="1" i="1" dirty="0">
                <a:latin typeface="Garamond" panose="02020404030301010803" pitchFamily="18" charset="0"/>
              </a:rPr>
              <a:t> мрії здійснюються? Все дуже просто. Потрібна команда людей, котрі тобі допоможуть, підтримають і порадять. Можливо, саме вони знайдуть шлях до здійснення вашої мрії. Саме так сталось зі мною…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41" y="2057400"/>
            <a:ext cx="58782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327C04C-8450-154A-801E-7F5FF54914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Моєю мрією було відвідати Францію, познайомитися з її культурою та звичаями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66812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04A7B59-17B3-9943-8DAE-E817143615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2679192"/>
            <a:ext cx="5181600" cy="34472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В цьому мені допомогла моя школа </a:t>
            </a:r>
            <a:r>
              <a:rPr lang="uk-UA" b="1" i="1" dirty="0" smtClean="0">
                <a:latin typeface="Garamond" panose="02020404030301010803" pitchFamily="18" charset="0"/>
              </a:rPr>
              <a:t>та Асоціація дружби Канів – </a:t>
            </a:r>
            <a:r>
              <a:rPr lang="uk-UA" b="1" i="1" dirty="0" err="1" smtClean="0">
                <a:latin typeface="Garamond" panose="02020404030301010803" pitchFamily="18" charset="0"/>
              </a:rPr>
              <a:t>Ламберсар</a:t>
            </a:r>
            <a:r>
              <a:rPr lang="uk-UA" b="1" i="1" dirty="0" smtClean="0">
                <a:latin typeface="Garamond" panose="02020404030301010803" pitchFamily="18" charset="0"/>
              </a:rPr>
              <a:t> (Франція)</a:t>
            </a:r>
            <a:endParaRPr lang="uk-UA" b="1" i="1" dirty="0"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60959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0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2DE1052-168D-8447-8CAE-54F9ACDA1C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905000"/>
            <a:ext cx="5181600" cy="422148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Наше місто вже кілька років співпрацює з даною організацією.</a:t>
            </a:r>
          </a:p>
          <a:p>
            <a:pPr marL="0" indent="0" algn="ctr">
              <a:buNone/>
            </a:pPr>
            <a:r>
              <a:rPr lang="uk-UA" b="1" i="1" dirty="0">
                <a:latin typeface="Garamond" panose="02020404030301010803" pitchFamily="18" charset="0"/>
              </a:rPr>
              <a:t>Вона дає змогу молоді покращити знання французької, долучитися до культурного життя </a:t>
            </a:r>
            <a:r>
              <a:rPr lang="uk-UA" b="1" i="1" dirty="0" smtClean="0">
                <a:latin typeface="Garamond" panose="02020404030301010803" pitchFamily="18" charset="0"/>
              </a:rPr>
              <a:t>Франції</a:t>
            </a:r>
            <a:r>
              <a:rPr lang="uk-UA" b="1" i="1" dirty="0">
                <a:latin typeface="Garamond" panose="02020404030301010803" pitchFamily="18" charset="0"/>
              </a:rPr>
              <a:t>, знайти друзів та однодумців з іншої країни.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75" y="1752600"/>
            <a:ext cx="588676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</TotalTime>
  <Words>326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Мрії здійснюються</vt:lpstr>
      <vt:lpstr>Що таке мрія?</vt:lpstr>
      <vt:lpstr>Презентация PowerPoint</vt:lpstr>
      <vt:lpstr>Презентация PowerPoint</vt:lpstr>
      <vt:lpstr>Що ж потрібно для здійснення мрії?</vt:lpstr>
      <vt:lpstr>Секрет здійснення мрії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Мрії здійснюються</dc:title>
  <dc:creator>380955227485</dc:creator>
  <cp:lastModifiedBy>Пользователь Windows</cp:lastModifiedBy>
  <cp:revision>22</cp:revision>
  <dcterms:created xsi:type="dcterms:W3CDTF">2020-03-12T16:31:34Z</dcterms:created>
  <dcterms:modified xsi:type="dcterms:W3CDTF">2020-03-27T10:13:27Z</dcterms:modified>
</cp:coreProperties>
</file>